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2024/4/3</a:t>
            </a:fld>
            <a:endParaRPr kumimoji="1"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EDEAF7E-05F8-4516-ADFF-D149BCF81AC7}"/>
              </a:ext>
            </a:extLst>
          </p:cNvPr>
          <p:cNvGrpSpPr/>
          <p:nvPr/>
        </p:nvGrpSpPr>
        <p:grpSpPr>
          <a:xfrm>
            <a:off x="5080033" y="2034582"/>
            <a:ext cx="2034586" cy="901257"/>
            <a:chOff x="5079846" y="2764797"/>
            <a:chExt cx="2034586" cy="1651394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63FB4ECF-A751-4DD4-9575-1FCD44912003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81CC6768-FE00-4A7F-8703-A8C9537DE25A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Messaging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6726764" y="3486957"/>
            <a:ext cx="1792293" cy="87189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1528657" y="3229323"/>
            <a:ext cx="1969920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App/Browser or Mobile)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212045" y="999355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213964" y="3234943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>
            <a:off x="2513617" y="1258454"/>
            <a:ext cx="0" cy="197086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519057" y="3357407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498577" y="3486957"/>
            <a:ext cx="1715387" cy="562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43" idx="3"/>
          </p:cNvCxnSpPr>
          <p:nvPr/>
        </p:nvCxnSpPr>
        <p:spPr>
          <a:xfrm flipH="1" flipV="1">
            <a:off x="6729500" y="1129290"/>
            <a:ext cx="1789557" cy="2357667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978410" y="3486957"/>
            <a:ext cx="1540647" cy="562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2487880" y="2074859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185073" y="217612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141316" y="3612300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3647907" y="1854072"/>
            <a:ext cx="135902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  <a:r>
              <a:rPr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465610" y="4101218"/>
            <a:ext cx="126115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114301" y="4136304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92556" y="3727927"/>
            <a:ext cx="1973054" cy="63092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3838857" y="4138433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505471" y="1483420"/>
            <a:ext cx="2061066" cy="177882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3782283" y="3486956"/>
            <a:ext cx="1280452" cy="345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(v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oice chat)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213964" y="2291958"/>
            <a:ext cx="1764446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2556" y="2549592"/>
            <a:ext cx="1721408" cy="727533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6978410" y="2549592"/>
            <a:ext cx="1540647" cy="937365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166018" y="285784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3857065" y="2828082"/>
            <a:ext cx="1490643" cy="316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 chat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9155761-3205-4469-9E21-CC3C57ACB7CD}"/>
              </a:ext>
            </a:extLst>
          </p:cNvPr>
          <p:cNvGrpSpPr/>
          <p:nvPr/>
        </p:nvGrpSpPr>
        <p:grpSpPr>
          <a:xfrm>
            <a:off x="5080033" y="3028225"/>
            <a:ext cx="2034586" cy="792308"/>
            <a:chOff x="5079846" y="2863684"/>
            <a:chExt cx="2034586" cy="1552507"/>
          </a:xfrm>
        </p:grpSpPr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5FD875A4-F1A6-454A-BE6D-408EB4CD8F8C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87CB5A03-4D07-43B7-8874-F51EB56B70C2}"/>
                </a:ext>
              </a:extLst>
            </p:cNvPr>
            <p:cNvSpPr/>
            <p:nvPr/>
          </p:nvSpPr>
          <p:spPr>
            <a:xfrm>
              <a:off x="5860207" y="2863684"/>
              <a:ext cx="471586" cy="208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P2P</a:t>
              </a:r>
            </a:p>
          </p:txBody>
        </p:sp>
      </p:grp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499174" y="4033528"/>
            <a:ext cx="868975" cy="211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Voice chat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D6D3CDA-3380-426F-94D1-BCDD92A7A79A}"/>
              </a:ext>
            </a:extLst>
          </p:cNvPr>
          <p:cNvSpPr/>
          <p:nvPr/>
        </p:nvSpPr>
        <p:spPr>
          <a:xfrm>
            <a:off x="5566537" y="64484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F9CA214-1842-4906-A96F-2FBECF7E1FF3}"/>
              </a:ext>
            </a:extLst>
          </p:cNvPr>
          <p:cNvSpPr/>
          <p:nvPr/>
        </p:nvSpPr>
        <p:spPr>
          <a:xfrm>
            <a:off x="5566537" y="99935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7A57C418-B913-4A53-BCE4-25D22AC2FC24}"/>
              </a:ext>
            </a:extLst>
          </p:cNvPr>
          <p:cNvSpPr/>
          <p:nvPr/>
        </p:nvSpPr>
        <p:spPr>
          <a:xfrm>
            <a:off x="5566537" y="135387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990F16D-E15B-4A2E-B18E-2872A607644E}"/>
              </a:ext>
            </a:extLst>
          </p:cNvPr>
          <p:cNvSpPr/>
          <p:nvPr/>
        </p:nvSpPr>
        <p:spPr>
          <a:xfrm>
            <a:off x="5438219" y="50152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44" name="直線矢印コネクタ 24">
            <a:extLst>
              <a:ext uri="{FF2B5EF4-FFF2-40B4-BE49-F238E27FC236}">
                <a16:creationId xmlns:a16="http://schemas.microsoft.com/office/drawing/2014/main" id="{74276632-34B0-4C6A-9B3A-C3D72B66EC69}"/>
              </a:ext>
            </a:extLst>
          </p:cNvPr>
          <p:cNvCxnSpPr>
            <a:cxnSpLocks/>
            <a:stCxn id="7" idx="3"/>
            <a:endCxn id="43" idx="1"/>
          </p:cNvCxnSpPr>
          <p:nvPr/>
        </p:nvCxnSpPr>
        <p:spPr>
          <a:xfrm>
            <a:off x="2815189" y="1128905"/>
            <a:ext cx="2623030" cy="38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30403BA6-B3D0-4331-91C2-7CAB29A371C1}"/>
              </a:ext>
            </a:extLst>
          </p:cNvPr>
          <p:cNvSpPr/>
          <p:nvPr/>
        </p:nvSpPr>
        <p:spPr>
          <a:xfrm>
            <a:off x="3723708" y="921021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8E8F86CE-F5AC-489E-B934-4DAAA125A808}"/>
              </a:ext>
            </a:extLst>
          </p:cNvPr>
          <p:cNvGrpSpPr/>
          <p:nvPr/>
        </p:nvGrpSpPr>
        <p:grpSpPr>
          <a:xfrm>
            <a:off x="5080033" y="3840461"/>
            <a:ext cx="2034586" cy="901257"/>
            <a:chOff x="5079846" y="2764797"/>
            <a:chExt cx="2034586" cy="1651394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006B74E3-3557-4D37-A5B2-4B79FD311D1B}"/>
                </a:ext>
              </a:extLst>
            </p:cNvPr>
            <p:cNvSpPr/>
            <p:nvPr/>
          </p:nvSpPr>
          <p:spPr>
            <a:xfrm>
              <a:off x="5079846" y="2964428"/>
              <a:ext cx="2034586" cy="145176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4B70ADB3-4048-4ECD-99B5-6688B675D630}"/>
                </a:ext>
              </a:extLst>
            </p:cNvPr>
            <p:cNvSpPr/>
            <p:nvPr/>
          </p:nvSpPr>
          <p:spPr>
            <a:xfrm>
              <a:off x="5672136" y="2764797"/>
              <a:ext cx="847726" cy="399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AppUsage</a:t>
              </a:r>
              <a:endPara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88C3422F-0941-4B0B-A142-88A6EE4581B1}"/>
              </a:ext>
            </a:extLst>
          </p:cNvPr>
          <p:cNvSpPr/>
          <p:nvPr/>
        </p:nvSpPr>
        <p:spPr>
          <a:xfrm>
            <a:off x="1359017" y="3447875"/>
            <a:ext cx="1149291" cy="545285"/>
          </a:xfrm>
          <a:custGeom>
            <a:avLst/>
            <a:gdLst>
              <a:gd name="connsiteX0" fmla="*/ 14261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85226 h 545285"/>
              <a:gd name="connsiteX0" fmla="*/ 16166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85226 h 545285"/>
              <a:gd name="connsiteX0" fmla="*/ 161662 w 1149291"/>
              <a:gd name="connsiteY0" fmla="*/ 0 h 545285"/>
              <a:gd name="connsiteX1" fmla="*/ 0 w 1149291"/>
              <a:gd name="connsiteY1" fmla="*/ 0 h 545285"/>
              <a:gd name="connsiteX2" fmla="*/ 8389 w 1149291"/>
              <a:gd name="connsiteY2" fmla="*/ 545285 h 545285"/>
              <a:gd name="connsiteX3" fmla="*/ 1149291 w 1149291"/>
              <a:gd name="connsiteY3" fmla="*/ 545285 h 545285"/>
              <a:gd name="connsiteX4" fmla="*/ 1149291 w 1149291"/>
              <a:gd name="connsiteY4" fmla="*/ 297926 h 54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291" h="545285">
                <a:moveTo>
                  <a:pt x="161662" y="0"/>
                </a:moveTo>
                <a:lnTo>
                  <a:pt x="0" y="0"/>
                </a:lnTo>
                <a:lnTo>
                  <a:pt x="8389" y="545285"/>
                </a:lnTo>
                <a:lnTo>
                  <a:pt x="1149291" y="545285"/>
                </a:lnTo>
                <a:lnTo>
                  <a:pt x="1149291" y="297926"/>
                </a:lnTo>
              </a:path>
            </a:pathLst>
          </a:custGeom>
          <a:noFill/>
          <a:ln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946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946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928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46686" y="48868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5016356"/>
            <a:ext cx="283182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09857" y="461653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GroupControl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09857" y="49143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09857" y="52121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4016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19"/>
            <a:ext cx="8346333" cy="2201675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0580" y="55035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CEC5F6FB-2F8F-4CED-BEFD-F7C933E5D747}"/>
              </a:ext>
            </a:extLst>
          </p:cNvPr>
          <p:cNvSpPr/>
          <p:nvPr/>
        </p:nvSpPr>
        <p:spPr>
          <a:xfrm>
            <a:off x="8700580" y="579427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778033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7133936" y="1669543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557370" y="2396186"/>
            <a:ext cx="1492375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374307" y="2396186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29E6A64-B1AF-48E8-8C32-5B144C7149D9}"/>
              </a:ext>
            </a:extLst>
          </p:cNvPr>
          <p:cNvSpPr/>
          <p:nvPr/>
        </p:nvSpPr>
        <p:spPr>
          <a:xfrm>
            <a:off x="8205222" y="2396186"/>
            <a:ext cx="1013606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Messaging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8583</TotalTime>
  <Words>226</Words>
  <Application>Microsoft Office PowerPoint</Application>
  <PresentationFormat>ワイド画面</PresentationFormat>
  <Paragraphs>174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304</cp:revision>
  <dcterms:created xsi:type="dcterms:W3CDTF">2022-10-13T13:07:36Z</dcterms:created>
  <dcterms:modified xsi:type="dcterms:W3CDTF">2024-04-03T06:38:25Z</dcterms:modified>
</cp:coreProperties>
</file>